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4229" r:id="rId1"/>
    <p:sldMasterId id="2147484310" r:id="rId2"/>
  </p:sldMasterIdLst>
  <p:notesMasterIdLst>
    <p:notesMasterId r:id="rId31"/>
  </p:notesMasterIdLst>
  <p:handoutMasterIdLst>
    <p:handoutMasterId r:id="rId32"/>
  </p:handoutMasterIdLst>
  <p:sldIdLst>
    <p:sldId id="1485" r:id="rId3"/>
    <p:sldId id="1486" r:id="rId4"/>
    <p:sldId id="1482" r:id="rId5"/>
    <p:sldId id="1459" r:id="rId6"/>
    <p:sldId id="1489" r:id="rId7"/>
    <p:sldId id="1464" r:id="rId8"/>
    <p:sldId id="1466" r:id="rId9"/>
    <p:sldId id="1499" r:id="rId10"/>
    <p:sldId id="1457" r:id="rId11"/>
    <p:sldId id="1490" r:id="rId12"/>
    <p:sldId id="1491" r:id="rId13"/>
    <p:sldId id="1500" r:id="rId14"/>
    <p:sldId id="1501" r:id="rId15"/>
    <p:sldId id="1492" r:id="rId16"/>
    <p:sldId id="1493" r:id="rId17"/>
    <p:sldId id="1494" r:id="rId18"/>
    <p:sldId id="1495" r:id="rId19"/>
    <p:sldId id="1496" r:id="rId20"/>
    <p:sldId id="1497" r:id="rId21"/>
    <p:sldId id="1498" r:id="rId22"/>
    <p:sldId id="1506" r:id="rId23"/>
    <p:sldId id="1502" r:id="rId24"/>
    <p:sldId id="1504" r:id="rId25"/>
    <p:sldId id="1414" r:id="rId26"/>
    <p:sldId id="1507" r:id="rId27"/>
    <p:sldId id="1488" r:id="rId28"/>
    <p:sldId id="1505" r:id="rId29"/>
    <p:sldId id="1484" r:id="rId30"/>
  </p:sldIdLst>
  <p:sldSz cx="12436475" cy="6994525"/>
  <p:notesSz cx="6858000" cy="9144000"/>
  <p:custDataLst>
    <p:tags r:id="rId33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AB660-B63B-45CE-BC89-BB05FFD67C6C}" v="1686" dt="2022-04-28T21:32:32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7" d="100"/>
          <a:sy n="77" d="100"/>
        </p:scale>
        <p:origin x="691" y="101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4/29/2022 6:26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0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1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7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8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7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69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0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5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7:37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38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3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7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9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32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4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4/29/2022 6:26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9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03799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#GlobaAzureSpain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03799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#GlobaAzureSpain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03799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#GlobaAzureSpain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03799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#GlobaAzureSpain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98499-D631-4393-BC04-398CD5CEE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5637" y="225400"/>
            <a:ext cx="7601006" cy="65437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D3350EA-831C-4C6A-A770-BC019C18E5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903068" y="4106862"/>
            <a:ext cx="2857937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5E148-B7E1-4708-980E-4EC968B21E98}"/>
              </a:ext>
            </a:extLst>
          </p:cNvPr>
          <p:cNvSpPr txBox="1"/>
          <p:nvPr userDrawn="1"/>
        </p:nvSpPr>
        <p:spPr>
          <a:xfrm>
            <a:off x="312736" y="1668462"/>
            <a:ext cx="4038600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2800" b="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s-ES" noProof="0"/>
              <a:t>Nuestro patrocinadores</a:t>
            </a:r>
          </a:p>
        </p:txBody>
      </p:sp>
    </p:spTree>
    <p:extLst>
      <p:ext uri="{BB962C8B-B14F-4D97-AF65-F5344CB8AC3E}">
        <p14:creationId xmlns:p14="http://schemas.microsoft.com/office/powerpoint/2010/main" val="171199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335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10047643" y="6219589"/>
            <a:ext cx="203799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#GlobaAzureSpain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3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/guides/3.0-upgrade-guide" TargetMode="External"/><Relationship Id="rId2" Type="http://schemas.openxmlformats.org/officeDocument/2006/relationships/hyperlink" Target="https://github.com/agarciamiravet/-GlobalAzureSpain2022Talk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hashicorp.com/collections/terraform/azure-get-started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Comandos básicos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963399" cy="3524042"/>
          </a:xfrm>
        </p:spPr>
        <p:txBody>
          <a:bodyPr/>
          <a:lstStyle/>
          <a:p>
            <a:r>
              <a:rPr lang="es-ES" sz="2400" b="1" dirty="0"/>
              <a:t>terraform init: </a:t>
            </a:r>
            <a:r>
              <a:rPr lang="es-ES" sz="2400" dirty="0"/>
              <a:t>Inicia el state, descarga los providers, módulos etc..</a:t>
            </a:r>
          </a:p>
          <a:p>
            <a:endParaRPr lang="es-ES" sz="2400" dirty="0"/>
          </a:p>
          <a:p>
            <a:r>
              <a:rPr lang="es-ES" sz="2400" b="1" dirty="0"/>
              <a:t>terraform plan: </a:t>
            </a:r>
            <a:r>
              <a:rPr lang="es-ES" sz="2400" dirty="0"/>
              <a:t>Crea el plan de trabajo para saber que infra hay que desplegar, eliminar, cambiar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b="1" dirty="0"/>
              <a:t>terraform apply: </a:t>
            </a:r>
            <a:r>
              <a:rPr lang="es-ES" sz="2400" dirty="0"/>
              <a:t>Despliega la infraestructura definida en el plan de trabajo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b="1" dirty="0"/>
              <a:t>terraform destroy: </a:t>
            </a:r>
            <a:r>
              <a:rPr lang="es-ES" sz="2400" dirty="0"/>
              <a:t>Elimina toda la infra definida en los ficheros tf</a:t>
            </a: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18965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Ejemplo práctico</a:t>
            </a:r>
          </a:p>
        </p:txBody>
      </p:sp>
    </p:spTree>
    <p:extLst>
      <p:ext uri="{BB962C8B-B14F-4D97-AF65-F5344CB8AC3E}">
        <p14:creationId xmlns:p14="http://schemas.microsoft.com/office/powerpoint/2010/main" val="41537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 práctico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C6AFD4-EB5F-4FEA-978D-F53997DE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8" y="1058862"/>
            <a:ext cx="10287000" cy="58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0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 práctico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C44824-F92F-41DB-87D6-2F002B625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8738" y="1252160"/>
            <a:ext cx="7086600" cy="53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124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Ajam, ya tengo recursos desplegados a mano…</a:t>
            </a:r>
            <a:br>
              <a:rPr lang="es-E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2109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Ajam, ya tengo recursos desplegados a mano…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270457" cy="1803571"/>
          </a:xfrm>
        </p:spPr>
        <p:txBody>
          <a:bodyPr/>
          <a:lstStyle/>
          <a:p>
            <a:r>
              <a:rPr lang="es-ES" sz="2400" dirty="0"/>
              <a:t>Con el comando </a:t>
            </a:r>
            <a:r>
              <a:rPr lang="es-ES" sz="2400" b="1" dirty="0"/>
              <a:t>terraform import </a:t>
            </a:r>
            <a:r>
              <a:rPr lang="es-ES" sz="2400" dirty="0"/>
              <a:t>podemos importar recursos ya existentes.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dirty="0"/>
              <a:t>Dentro de la documentacion de terraform se explica como realizar la importación</a:t>
            </a:r>
          </a:p>
          <a:p>
            <a:pPr marL="285750" indent="-285750">
              <a:buFontTx/>
              <a:buChar char="-"/>
            </a:pPr>
            <a:endParaRPr lang="es-ES" sz="1400" dirty="0"/>
          </a:p>
          <a:p>
            <a:endParaRPr lang="es-E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43D52-8AE1-47E0-9EEC-53DE96CB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81" y="3857959"/>
            <a:ext cx="9129713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6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Novedades con el provider 3.0 de Azure</a:t>
            </a:r>
          </a:p>
        </p:txBody>
      </p:sp>
    </p:spTree>
    <p:extLst>
      <p:ext uri="{BB962C8B-B14F-4D97-AF65-F5344CB8AC3E}">
        <p14:creationId xmlns:p14="http://schemas.microsoft.com/office/powerpoint/2010/main" val="1094165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Novedades con el provider 3.0 de Azure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948499"/>
          </a:xfrm>
        </p:spPr>
        <p:txBody>
          <a:bodyPr/>
          <a:lstStyle/>
          <a:p>
            <a:r>
              <a:rPr lang="es-ES" sz="2400" dirty="0"/>
              <a:t>La versión 3 del provider tiene 1 mes justo de haber sido lanzado oficialmente como release.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dirty="0"/>
              <a:t>Desde febrero de 2020 que no salía una versión major del provider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dirty="0"/>
              <a:t>Esta versión incluye novedades y mejoras grandes respecto a la versión anterior</a:t>
            </a:r>
          </a:p>
          <a:p>
            <a:pPr marL="285750" indent="-285750">
              <a:buFontTx/>
              <a:buChar char="-"/>
            </a:pP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16628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Nuevos recursos </a:t>
            </a:r>
            <a:r>
              <a:rPr lang="es-ES" dirty="0"/>
              <a:t>para</a:t>
            </a:r>
            <a:r>
              <a:rPr lang="en-US" dirty="0"/>
              <a:t> App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083921"/>
          </a:xfrm>
        </p:spPr>
        <p:txBody>
          <a:bodyPr/>
          <a:lstStyle/>
          <a:p>
            <a:r>
              <a:rPr lang="es-ES" sz="2400" dirty="0"/>
              <a:t>azurerm_app_service_plan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azurerm_service_plan</a:t>
            </a:r>
          </a:p>
          <a:p>
            <a:endParaRPr lang="es-ES" sz="2400" b="1" dirty="0"/>
          </a:p>
          <a:p>
            <a:r>
              <a:rPr lang="es-ES" sz="2400" dirty="0"/>
              <a:t>azurerm_function_app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n-US" sz="2400" dirty="0" err="1"/>
              <a:t>azurerm_linux_function_app</a:t>
            </a:r>
            <a:r>
              <a:rPr lang="en-US" sz="2400" dirty="0"/>
              <a:t> y </a:t>
            </a:r>
            <a:r>
              <a:rPr lang="en-US" sz="2400" dirty="0" err="1"/>
              <a:t>azurerm_windows_function_app</a:t>
            </a:r>
            <a:endParaRPr lang="en-US" sz="2400" dirty="0"/>
          </a:p>
          <a:p>
            <a:endParaRPr lang="en-US" sz="2400" b="1" dirty="0"/>
          </a:p>
          <a:p>
            <a:r>
              <a:rPr lang="es-ES" sz="2400" dirty="0" err="1"/>
              <a:t>azurerm_app_service</a:t>
            </a:r>
            <a:r>
              <a:rPr lang="es-ES" sz="2400" dirty="0"/>
              <a:t> -&gt;  </a:t>
            </a:r>
            <a:r>
              <a:rPr lang="es-ES" sz="2400" dirty="0" err="1"/>
              <a:t>azurerm_linux_web_app</a:t>
            </a:r>
            <a:r>
              <a:rPr lang="es-ES" sz="2400" dirty="0"/>
              <a:t> y </a:t>
            </a:r>
            <a:r>
              <a:rPr lang="es-ES" sz="2400" dirty="0" err="1"/>
              <a:t>azurerm_windows_web_app</a:t>
            </a:r>
            <a:endParaRPr lang="es-ES" sz="2400" dirty="0"/>
          </a:p>
          <a:p>
            <a:pPr lvl="1"/>
            <a:endParaRPr lang="es-ES" sz="400" dirty="0"/>
          </a:p>
          <a:p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87773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Cambios en App Gateway y Firewall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9829799" cy="1560427"/>
          </a:xfrm>
        </p:spPr>
        <p:txBody>
          <a:bodyPr/>
          <a:lstStyle/>
          <a:p>
            <a:r>
              <a:rPr lang="es-ES" sz="2400" dirty="0"/>
              <a:t>El orden de los elementos anidados dentro de App Gateway y Firewall ya no importan  y terraform no propone cambios</a:t>
            </a:r>
          </a:p>
          <a:p>
            <a:endParaRPr lang="es-ES" sz="1400" dirty="0"/>
          </a:p>
          <a:p>
            <a:pPr marL="285750" indent="-285750">
              <a:buFontTx/>
              <a:buChar char="-"/>
            </a:pP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20743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3898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Cambios en Resource Groups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582399" cy="2468368"/>
          </a:xfrm>
        </p:spPr>
        <p:txBody>
          <a:bodyPr/>
          <a:lstStyle/>
          <a:p>
            <a:r>
              <a:rPr lang="es-ES" sz="2400" dirty="0"/>
              <a:t>Por defecto en la versión 3, si se intenta borrar un Resource Group con servicios dentro de él, se lanza un error de que existen servicios dentro del resource group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dirty="0"/>
              <a:t>En la versión 2 por defecto, se borraba el resource group hubiera o no servicios dentro de él</a:t>
            </a:r>
          </a:p>
          <a:p>
            <a:pPr marL="285750" indent="-285750">
              <a:buFontTx/>
              <a:buChar char="-"/>
            </a:pP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90634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Cambios en Resource Groups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582399" cy="615553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es-ES" sz="1400" dirty="0"/>
          </a:p>
          <a:p>
            <a:endParaRPr lang="es-E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67E89-1A8F-4D76-A2C4-791B9393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9" y="1897062"/>
            <a:ext cx="1068310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73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Soft delete and purga en key vaults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582399" cy="1661993"/>
          </a:xfrm>
        </p:spPr>
        <p:txBody>
          <a:bodyPr/>
          <a:lstStyle/>
          <a:p>
            <a:r>
              <a:rPr lang="es-ES" sz="2400" dirty="0"/>
              <a:t>En la versión 3 ya se puede especificar a nivel de certificados, claves y secretos soft Delete y purge .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  <a:p>
            <a:r>
              <a:rPr lang="es-ES" sz="2400" dirty="0"/>
              <a:t>En la versión 2 solo era posible específicar a nivel de Key Vault, soft Delete y purge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81804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Sticky settings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582399" cy="1994392"/>
          </a:xfrm>
        </p:spPr>
        <p:txBody>
          <a:bodyPr/>
          <a:lstStyle/>
          <a:p>
            <a:r>
              <a:rPr lang="es-ES" sz="2400" dirty="0"/>
              <a:t>En la versión 3.4.0 ya vamos a tener disponible el poder configurar las Sticky settings en azure functions y web apps de forma “nativa”</a:t>
            </a:r>
          </a:p>
          <a:p>
            <a:endParaRPr lang="es-ES" sz="2400" dirty="0"/>
          </a:p>
          <a:p>
            <a:r>
              <a:rPr lang="es-ES" sz="2400" dirty="0"/>
              <a:t>Diremos adiós a tener que usar una plantilla ARM para poder configurar las Sticky Settings…. BIEN¡¡¡¡¡¡¡¡¡¡</a:t>
            </a:r>
          </a:p>
        </p:txBody>
      </p:sp>
    </p:spTree>
    <p:extLst>
      <p:ext uri="{BB962C8B-B14F-4D97-AF65-F5344CB8AC3E}">
        <p14:creationId xmlns:p14="http://schemas.microsoft.com/office/powerpoint/2010/main" val="1345339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85980"/>
          </a:xfrm>
        </p:spPr>
        <p:txBody>
          <a:bodyPr/>
          <a:lstStyle/>
          <a:p>
            <a:r>
              <a:rPr lang="en-US" dirty="0" err="1"/>
              <a:t>Presentación</a:t>
            </a:r>
            <a:r>
              <a:rPr lang="en-US" dirty="0"/>
              <a:t> y </a:t>
            </a:r>
            <a:r>
              <a:rPr lang="en-US" dirty="0" err="1"/>
              <a:t>código</a:t>
            </a:r>
            <a:r>
              <a:rPr lang="en-US" dirty="0"/>
              <a:t> en </a:t>
            </a:r>
            <a:r>
              <a:rPr lang="en-US" dirty="0">
                <a:hlinkClick r:id="rId2"/>
              </a:rPr>
              <a:t>https://github.com/agarciamiravet/-GlobalAzureSpain2022Talk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Upgrade guide Provider 3.0 </a:t>
            </a:r>
            <a:r>
              <a:rPr lang="en-US" dirty="0">
                <a:hlinkClick r:id="rId3"/>
              </a:rPr>
              <a:t>https://registry.terraform.io/providers/hashicorp/azurerm/latest/docs/guides/3.0-upgrade-guide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Terraform get started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https://learn.hashicorp.com/collections/terraform/azure-get-started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123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5248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Gracias y hasta la </a:t>
            </a:r>
            <a:r>
              <a:rPr lang="en-US" sz="6000" dirty="0" err="1"/>
              <a:t>próxima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227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Desplegando en Azure con Terraform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Alejandro García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865437" y="1890814"/>
            <a:ext cx="8534400" cy="5626156"/>
          </a:xfrm>
        </p:spPr>
        <p:txBody>
          <a:bodyPr/>
          <a:lstStyle/>
          <a:p>
            <a:r>
              <a:rPr lang="en-US" dirty="0"/>
              <a:t>Alejandro García</a:t>
            </a:r>
          </a:p>
          <a:p>
            <a:endParaRPr lang="es-ES" sz="1800" dirty="0"/>
          </a:p>
          <a:p>
            <a:r>
              <a:rPr lang="es-ES" sz="1800" dirty="0"/>
              <a:t>Cloud engineer en Analyticalways trabajando con temas relacionados con Azure</a:t>
            </a:r>
          </a:p>
          <a:p>
            <a:endParaRPr lang="es-ES" sz="1800" dirty="0"/>
          </a:p>
          <a:p>
            <a:r>
              <a:rPr lang="es-ES" sz="1800" dirty="0"/>
              <a:t>Co-administrador de la comunidad </a:t>
            </a:r>
            <a:r>
              <a:rPr lang="en-US" sz="1800" dirty="0"/>
              <a:t>Madnight Coders</a:t>
            </a:r>
          </a:p>
          <a:p>
            <a:endParaRPr lang="en-US" sz="1800" dirty="0"/>
          </a:p>
          <a:p>
            <a:r>
              <a:rPr lang="en-US" sz="1800" dirty="0"/>
              <a:t>A veces escribo y hago videos en recetasdevops.dev y </a:t>
            </a:r>
            <a:r>
              <a:rPr lang="en-US" sz="1800" dirty="0" err="1"/>
              <a:t>youtube</a:t>
            </a:r>
            <a:r>
              <a:rPr lang="en-US" sz="1800" dirty="0"/>
              <a:t>			</a:t>
            </a:r>
            <a:r>
              <a:rPr lang="en-US" dirty="0"/>
              <a:t>	</a:t>
            </a:r>
          </a:p>
          <a:p>
            <a:r>
              <a:rPr lang="en-US" sz="2800" dirty="0"/>
              <a:t>    </a:t>
            </a:r>
            <a:r>
              <a:rPr lang="es-ES" sz="2800" dirty="0"/>
              <a:t>@alexmiravet</a:t>
            </a:r>
            <a:endParaRPr lang="en-US" sz="2800" dirty="0"/>
          </a:p>
          <a:p>
            <a:r>
              <a:rPr lang="en-US" dirty="0"/>
              <a:t>		</a:t>
            </a:r>
            <a:endParaRPr lang="en-US" sz="2000" dirty="0"/>
          </a:p>
          <a:p>
            <a:r>
              <a:rPr lang="en-US" dirty="0"/>
              <a:t>			</a:t>
            </a:r>
          </a:p>
          <a:p>
            <a:r>
              <a:rPr lang="en-US" dirty="0"/>
              <a:t>	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CA15083-5381-480A-8225-90072E63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1890814"/>
            <a:ext cx="2295525" cy="38100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3A09CE-1747-4C98-89FC-511ED326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7" y="4945062"/>
            <a:ext cx="399659" cy="4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801314"/>
          </a:xfrm>
        </p:spPr>
        <p:txBody>
          <a:bodyPr/>
          <a:lstStyle/>
          <a:p>
            <a:r>
              <a:rPr lang="en-US" dirty="0"/>
              <a:t>¿Que es Terraform?</a:t>
            </a:r>
          </a:p>
          <a:p>
            <a:r>
              <a:rPr lang="es-ES" dirty="0"/>
              <a:t>Arquitectura</a:t>
            </a:r>
            <a:r>
              <a:rPr lang="en-US" dirty="0"/>
              <a:t> de Terraform</a:t>
            </a:r>
          </a:p>
          <a:p>
            <a:r>
              <a:rPr lang="en-US" dirty="0"/>
              <a:t>Comandos básicos</a:t>
            </a:r>
          </a:p>
          <a:p>
            <a:r>
              <a:rPr lang="en-US" dirty="0"/>
              <a:t>Ejemplo práctico</a:t>
            </a:r>
          </a:p>
          <a:p>
            <a:r>
              <a:rPr lang="en-US" dirty="0"/>
              <a:t>Ajam, ya tengo recursos desplegados a mano…</a:t>
            </a:r>
          </a:p>
          <a:p>
            <a:r>
              <a:rPr lang="en-US" dirty="0"/>
              <a:t>Novedades con el provider 3.0 de Azure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699710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¿Qué es Terraform?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¿Qué es Terraform?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11777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s-ES" sz="2400" dirty="0"/>
              <a:t>Terraform es una herramienta IAC que permite definir recursos locales </a:t>
            </a:r>
          </a:p>
          <a:p>
            <a:r>
              <a:rPr lang="es-ES" sz="2400" dirty="0"/>
              <a:t>y de la nube, en archivos de configuración legibles que se pueden versionar, reutilizar y compartir.</a:t>
            </a:r>
          </a:p>
          <a:p>
            <a:endParaRPr lang="es-ES" sz="2400" dirty="0"/>
          </a:p>
          <a:p>
            <a:pPr marL="285750" indent="-285750">
              <a:buFontTx/>
              <a:buChar char="-"/>
            </a:pPr>
            <a:r>
              <a:rPr lang="es-ES" sz="2400" dirty="0"/>
              <a:t>Creada por la empresa Hashicorp en lenguaje Go</a:t>
            </a:r>
          </a:p>
          <a:p>
            <a:endParaRPr lang="es-ES" sz="2400" dirty="0"/>
          </a:p>
          <a:p>
            <a:pPr marL="285750" indent="-285750">
              <a:buFontTx/>
              <a:buChar char="-"/>
            </a:pPr>
            <a:r>
              <a:rPr lang="es-ES" sz="2400" dirty="0"/>
              <a:t>Uso de HCL, un lenguaje declarativo propio</a:t>
            </a: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</a:pPr>
            <a:r>
              <a:rPr lang="en-US" dirty="0"/>
              <a:t>Arquitectura de Terraform</a:t>
            </a:r>
            <a:endParaRPr lang="es-ES" dirty="0"/>
          </a:p>
        </p:txBody>
      </p:sp>
      <p:pic>
        <p:nvPicPr>
          <p:cNvPr id="5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8D11E941-317F-40C3-8C17-2F337956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18" y="1897062"/>
            <a:ext cx="10866437" cy="37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94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Comandos básicos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ptx" id="{28886531-7E0C-45BF-B496-3FBF55819341}" vid="{6BA29B8B-9C00-4428-A594-ABA9D6A4F8DD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ptx" id="{28886531-7E0C-45BF-B496-3FBF55819341}" vid="{D11E3C99-FBA7-4F85-B639-F9D742D09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001344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DesplegandoEnAzureConTerraform</Template>
  <TotalTime>581</TotalTime>
  <Words>1231</Words>
  <Application>Microsoft Office PowerPoint</Application>
  <PresentationFormat>Custom</PresentationFormat>
  <Paragraphs>164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PowerPoint Presentation</vt:lpstr>
      <vt:lpstr>Desplegando en Azure con Terraform</vt:lpstr>
      <vt:lpstr>whoami</vt:lpstr>
      <vt:lpstr>Agenda</vt:lpstr>
      <vt:lpstr>¿Qué es Terraform?</vt:lpstr>
      <vt:lpstr>¿Qué es Terraform?</vt:lpstr>
      <vt:lpstr>Arquitectura de Terraform</vt:lpstr>
      <vt:lpstr>Comandos básicos</vt:lpstr>
      <vt:lpstr>Comandos básicos</vt:lpstr>
      <vt:lpstr>Ejemplo práctico</vt:lpstr>
      <vt:lpstr>Ejemplo práctico</vt:lpstr>
      <vt:lpstr>Ejemplo práctico</vt:lpstr>
      <vt:lpstr>Ajam, ya tengo recursos desplegados a mano… </vt:lpstr>
      <vt:lpstr>Ajam, ya tengo recursos desplegados a mano…</vt:lpstr>
      <vt:lpstr>Novedades con el provider 3.0 de Azure</vt:lpstr>
      <vt:lpstr>Novedades con el provider 3.0 de Azure</vt:lpstr>
      <vt:lpstr>Nuevos recursos para App Services</vt:lpstr>
      <vt:lpstr>Cambios en App Gateway y Firewall</vt:lpstr>
      <vt:lpstr>Cambios en Resource Groups</vt:lpstr>
      <vt:lpstr>Cambios en Resource Groups</vt:lpstr>
      <vt:lpstr>Soft delete and purga en key vaults</vt:lpstr>
      <vt:lpstr>Sticky settings</vt:lpstr>
      <vt:lpstr>Resources</vt:lpstr>
      <vt:lpstr>Resources</vt:lpstr>
      <vt:lpstr>PowerPoint Presentation</vt:lpstr>
      <vt:lpstr>Gracias y hasta la próxima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Alejandro García Miravet</dc:creator>
  <cp:keywords/>
  <dc:description/>
  <cp:lastModifiedBy>Alejandro García Miravet</cp:lastModifiedBy>
  <cp:revision>19</cp:revision>
  <dcterms:created xsi:type="dcterms:W3CDTF">2022-04-23T05:17:30Z</dcterms:created>
  <dcterms:modified xsi:type="dcterms:W3CDTF">2022-04-29T11:27:28Z</dcterms:modified>
  <cp:category/>
</cp:coreProperties>
</file>